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 lang="de-DE"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Gruppe 1: Arno Chaidron, Louis Hermier</a:t>
            </a:r>
            <a:endParaRPr sz="160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9502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Vorführung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100607892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216151" y="1448533"/>
            <a:ext cx="7759696" cy="5314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68447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Agenda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5338083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Prototypen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5841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20843356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6410" y="1729052"/>
            <a:ext cx="5133724" cy="3399895"/>
          </a:xfrm>
          <a:prstGeom prst="rect">
            <a:avLst/>
          </a:prstGeom>
        </p:spPr>
      </p:pic>
      <p:sp>
        <p:nvSpPr>
          <p:cNvPr id="2098345017" name="" hidden="0"/>
          <p:cNvSpPr txBox="1"/>
          <p:nvPr isPhoto="0" userDrawn="0"/>
        </p:nvSpPr>
        <p:spPr bwMode="auto">
          <a:xfrm flipH="0" flipV="0">
            <a:off x="5308371" y="2697479"/>
            <a:ext cx="6883664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Small: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600 * 397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238.200px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Medium: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1000 * 662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662.000px</a:t>
            </a:r>
            <a:r>
              <a:rPr>
                <a:latin typeface="Quicksand SemiBold"/>
                <a:ea typeface="Quicksand SemiBold"/>
                <a:cs typeface="Quicksand SemiBold"/>
              </a:rPr>
              <a:t> (2,8x </a:t>
            </a:r>
            <a:r>
              <a:rPr>
                <a:latin typeface="Quicksand SemiBold"/>
                <a:ea typeface="Quicksand SemiBold"/>
                <a:cs typeface="Quicksand SemiBold"/>
              </a:rPr>
              <a:t>small</a:t>
            </a:r>
            <a:r>
              <a:rPr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Large: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4394 * 2910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12.786.540px (19x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, 54x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large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5444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Python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55244440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9451157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9465" y="1220679"/>
            <a:ext cx="4725088" cy="5446820"/>
          </a:xfrm>
          <a:prstGeom prst="rect">
            <a:avLst/>
          </a:prstGeom>
        </p:spPr>
      </p:pic>
      <p:sp>
        <p:nvSpPr>
          <p:cNvPr id="166923247" name="" hidden="0"/>
          <p:cNvSpPr txBox="1"/>
          <p:nvPr isPhoto="0" userDrawn="0"/>
        </p:nvSpPr>
        <p:spPr bwMode="auto">
          <a:xfrm flipH="0" flipV="0">
            <a:off x="7269538" y="1535096"/>
            <a:ext cx="470212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7217 ms (~ 7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20309 ms (~ 20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387394 ms (</a:t>
            </a:r>
            <a:r>
              <a:rPr b="0">
                <a:latin typeface="Quicksand SemiBold"/>
                <a:ea typeface="Quicksand SemiBold"/>
                <a:cs typeface="Quicksand SemiBold"/>
              </a:rPr>
              <a:t>~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387 s, ~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6 m 30 s)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901809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C++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36198497" name="" hidden="0"/>
          <p:cNvSpPr/>
          <p:nvPr isPhoto="0" userDrawn="0"/>
        </p:nvSpPr>
        <p:spPr bwMode="auto">
          <a:xfrm flipH="0" flipV="0">
            <a:off x="6077489" y="4349641"/>
            <a:ext cx="20370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8440807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08929" y="1403528"/>
            <a:ext cx="6077489" cy="5377703"/>
          </a:xfrm>
          <a:prstGeom prst="rect">
            <a:avLst/>
          </a:prstGeom>
        </p:spPr>
      </p:pic>
      <p:sp>
        <p:nvSpPr>
          <p:cNvPr id="161007473" name="" hidden="0"/>
          <p:cNvSpPr txBox="1"/>
          <p:nvPr isPhoto="0" userDrawn="0"/>
        </p:nvSpPr>
        <p:spPr bwMode="auto">
          <a:xfrm flipH="0" flipV="0">
            <a:off x="7269537" y="1535096"/>
            <a:ext cx="470241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16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15757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44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43910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879086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633060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03406685" name="" hidden="0"/>
          <p:cNvSpPr/>
          <p:nvPr isPhoto="0" userDrawn="0"/>
        </p:nvSpPr>
        <p:spPr bwMode="auto">
          <a:xfrm flipH="0" flipV="0">
            <a:off x="5996538" y="3319710"/>
            <a:ext cx="19892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8519069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7978" y="1396999"/>
            <a:ext cx="6255657" cy="5473699"/>
          </a:xfrm>
          <a:prstGeom prst="rect">
            <a:avLst/>
          </a:prstGeom>
        </p:spPr>
      </p:pic>
      <p:sp>
        <p:nvSpPr>
          <p:cNvPr id="838314371" name="" hidden="0"/>
          <p:cNvSpPr txBox="1"/>
          <p:nvPr isPhoto="0" userDrawn="0"/>
        </p:nvSpPr>
        <p:spPr bwMode="auto">
          <a:xfrm flipH="0" flipV="0">
            <a:off x="7269537" y="1535096"/>
            <a:ext cx="470305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21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20766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3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2865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50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50094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616268768" name="" hidden="0"/>
          <p:cNvSpPr txBox="1"/>
          <p:nvPr isPhoto="0" userDrawn="0"/>
        </p:nvSpPr>
        <p:spPr bwMode="auto">
          <a:xfrm flipH="0" flipV="0">
            <a:off x="7269537" y="5260430"/>
            <a:ext cx="470395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C00000"/>
                </a:solidFill>
                <a:latin typeface="Quicksand SemiBold"/>
                <a:ea typeface="Quicksand SemiBold"/>
                <a:cs typeface="Quicksand SemiBold"/>
              </a:rPr>
              <a:t>0,8x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14,7x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17,6x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56077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Naive Implementierung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470580792" name="" hidden="0"/>
          <p:cNvSpPr/>
          <p:nvPr isPhoto="0" userDrawn="0"/>
        </p:nvSpPr>
        <p:spPr bwMode="auto">
          <a:xfrm>
            <a:off x="6042540" y="45772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0984153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73980" y="1690687"/>
            <a:ext cx="8046226" cy="5090649"/>
          </a:xfrm>
          <a:prstGeom prst="rect">
            <a:avLst/>
          </a:prstGeom>
        </p:spPr>
      </p:pic>
      <p:sp>
        <p:nvSpPr>
          <p:cNvPr id="34240795" name="" hidden="0"/>
          <p:cNvSpPr txBox="1"/>
          <p:nvPr isPhoto="0" userDrawn="0"/>
        </p:nvSpPr>
        <p:spPr bwMode="auto">
          <a:xfrm flipH="0" flipV="0">
            <a:off x="7158566" y="3388496"/>
            <a:ext cx="470284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0.127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412286977" name="" hidden="0"/>
          <p:cNvSpPr txBox="1"/>
          <p:nvPr isPhoto="0" userDrawn="0"/>
        </p:nvSpPr>
        <p:spPr bwMode="auto">
          <a:xfrm flipH="0" flipV="0">
            <a:off x="7158566" y="5260429"/>
            <a:ext cx="470457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340,4x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346,5x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751,9x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89597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Erste Optimierung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258498181" name="" hidden="0"/>
          <p:cNvSpPr/>
          <p:nvPr isPhoto="0" userDrawn="0"/>
        </p:nvSpPr>
        <p:spPr bwMode="auto">
          <a:xfrm flipH="0" flipV="0">
            <a:off x="6096017" y="4908547"/>
            <a:ext cx="27029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04133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7458" y="1616707"/>
            <a:ext cx="9524080" cy="5208001"/>
          </a:xfrm>
          <a:prstGeom prst="rect">
            <a:avLst/>
          </a:prstGeom>
        </p:spPr>
      </p:pic>
      <p:sp>
        <p:nvSpPr>
          <p:cNvPr id="1938142595" name="" hidden="0"/>
          <p:cNvSpPr txBox="1"/>
          <p:nvPr isPhoto="0" userDrawn="0"/>
        </p:nvSpPr>
        <p:spPr bwMode="auto">
          <a:xfrm flipH="0" flipV="0">
            <a:off x="7158566" y="3388495"/>
            <a:ext cx="470413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0.120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-7µs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070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Lade alle werte gleichzeitig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083802393" name="" hidden="0"/>
          <p:cNvSpPr/>
          <p:nvPr isPhoto="0" userDrawn="0"/>
        </p:nvSpPr>
        <p:spPr bwMode="auto">
          <a:xfrm flipH="0" flipV="0">
            <a:off x="5968559" y="3388782"/>
            <a:ext cx="18413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7300335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0" y="1672016"/>
            <a:ext cx="6455752" cy="5163226"/>
          </a:xfrm>
          <a:prstGeom prst="rect">
            <a:avLst/>
          </a:prstGeom>
        </p:spPr>
      </p:pic>
      <p:sp>
        <p:nvSpPr>
          <p:cNvPr id="1293584194" name="" hidden="0"/>
          <p:cNvSpPr txBox="1"/>
          <p:nvPr isPhoto="0" userDrawn="0"/>
        </p:nvSpPr>
        <p:spPr bwMode="auto">
          <a:xfrm flipH="0" flipV="0">
            <a:off x="7158566" y="3388495"/>
            <a:ext cx="470496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0.116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C00000"/>
                </a:solidFill>
                <a:latin typeface="Quicksand SemiBold"/>
                <a:ea typeface="Quicksand SemiBold"/>
                <a:cs typeface="Quicksand SemiBold"/>
              </a:rPr>
              <a:t>+4µs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2022-03-27T21:33:41Z</dcterms:modified>
  <cp:category/>
  <cp:contentStatus/>
  <cp:version/>
</cp:coreProperties>
</file>